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176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ETSF10 Internet Protocols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2011-11-08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Jens Andersson, Kaan Bür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1192E-FCA3-43A6-A259-F4BA47654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1401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ETSF10 Internet Protocols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2011-11-08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Jens Andersson, Kaan Bür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5A0487-36DC-4782-BC1B-F08B6200B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805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A0487-36DC-4782-BC1B-F08B6200B0CE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2011-11-08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Jens Andersson, Kaan Bür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ETSF10 Internet Protocols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A0487-36DC-4782-BC1B-F08B6200B0CE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2011-11-08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Jens Andersson, Kaan Bür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ETSF10 Internet Protocols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96543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0FDC-DA45-4180-86AB-09D6D186C42B}" type="datetimeFigureOut">
              <a:rPr lang="en-US" smtClean="0"/>
              <a:pPr/>
              <a:t>22/11/15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B5FE-BEB3-4103-85B5-33928F9C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0FDC-DA45-4180-86AB-09D6D186C42B}" type="datetimeFigureOut">
              <a:rPr lang="en-US" smtClean="0"/>
              <a:pPr/>
              <a:t>22/11/15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B5FE-BEB3-4103-85B5-33928F9C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0FDC-DA45-4180-86AB-09D6D186C42B}" type="datetimeFigureOut">
              <a:rPr lang="en-US" smtClean="0"/>
              <a:pPr/>
              <a:t>22/11/15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B5FE-BEB3-4103-85B5-33928F9C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0FDC-DA45-4180-86AB-09D6D186C42B}" type="datetimeFigureOut">
              <a:rPr lang="en-US" smtClean="0"/>
              <a:pPr/>
              <a:t>22/11/15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B5FE-BEB3-4103-85B5-33928F9C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4170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683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0FDC-DA45-4180-86AB-09D6D186C42B}" type="datetimeFigureOut">
              <a:rPr lang="en-US" smtClean="0"/>
              <a:pPr/>
              <a:t>22/11/15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B5FE-BEB3-4103-85B5-33928F9C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0FDC-DA45-4180-86AB-09D6D186C42B}" type="datetimeFigureOut">
              <a:rPr lang="en-US" smtClean="0"/>
              <a:pPr/>
              <a:t>22/11/15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B5FE-BEB3-4103-85B5-33928F9C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0FDC-DA45-4180-86AB-09D6D186C42B}" type="datetimeFigureOut">
              <a:rPr lang="en-US" smtClean="0"/>
              <a:pPr/>
              <a:t>22/11/15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B5FE-BEB3-4103-85B5-33928F9C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0FDC-DA45-4180-86AB-09D6D186C42B}" type="datetimeFigureOut">
              <a:rPr lang="en-US" smtClean="0"/>
              <a:pPr/>
              <a:t>22/11/15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B5FE-BEB3-4103-85B5-33928F9C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0FDC-DA45-4180-86AB-09D6D186C42B}" type="datetimeFigureOut">
              <a:rPr lang="en-US" smtClean="0"/>
              <a:pPr/>
              <a:t>22/11/15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B5FE-BEB3-4103-85B5-33928F9C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0FDC-DA45-4180-86AB-09D6D186C42B}" type="datetimeFigureOut">
              <a:rPr lang="en-US" smtClean="0"/>
              <a:pPr/>
              <a:t>22/11/15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B5FE-BEB3-4103-85B5-33928F9C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0FDC-DA45-4180-86AB-09D6D186C42B}" type="datetimeFigureOut">
              <a:rPr lang="en-US" smtClean="0"/>
              <a:pPr/>
              <a:t>22/11/15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6B5FE-BEB3-4103-85B5-33928F9C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D0FDC-DA45-4180-86AB-09D6D186C42B}" type="datetimeFigureOut">
              <a:rPr lang="en-US" smtClean="0"/>
              <a:pPr/>
              <a:t>22/11/15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467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6B5FE-BEB3-4103-85B5-33928F9C69F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Lund_University_seal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056000" y="4770000"/>
            <a:ext cx="2457450" cy="24479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connect.sunet.se/tcp-lab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wireshark.org/download.html" TargetMode="External"/><Relationship Id="rId3" Type="http://schemas.openxmlformats.org/officeDocument/2006/relationships/hyperlink" Target="http://www.wireshark.org/doc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v-SE" sz="9600" b="1" dirty="0" smtClean="0">
                <a:solidFill>
                  <a:schemeClr val="tx2">
                    <a:lumMod val="75000"/>
                  </a:schemeClr>
                </a:solidFill>
              </a:rPr>
              <a:t>TCP</a:t>
            </a:r>
            <a:endParaRPr lang="en-US" sz="9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accent6">
                    <a:lumMod val="50000"/>
                  </a:schemeClr>
                </a:solidFill>
              </a:rPr>
              <a:t>ETSF10 – Internet Protocols</a:t>
            </a:r>
          </a:p>
          <a:p>
            <a:r>
              <a:rPr lang="sv-SE" dirty="0" smtClean="0">
                <a:solidFill>
                  <a:schemeClr val="accent6">
                    <a:lumMod val="50000"/>
                  </a:schemeClr>
                </a:solidFill>
              </a:rPr>
              <a:t>Home / Laboratory Projects II</a:t>
            </a:r>
          </a:p>
          <a:p>
            <a:r>
              <a:rPr lang="sv-SE" dirty="0" err="1" smtClean="0">
                <a:solidFill>
                  <a:schemeClr val="accent6">
                    <a:lumMod val="50000"/>
                  </a:schemeClr>
                </a:solidFill>
              </a:rPr>
              <a:t>Autumn</a:t>
            </a:r>
            <a:r>
              <a:rPr lang="sv-SE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v-SE" dirty="0" smtClean="0">
                <a:solidFill>
                  <a:schemeClr val="accent6">
                    <a:lumMod val="50000"/>
                  </a:schemeClr>
                </a:solidFill>
              </a:rPr>
              <a:t>2015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Hands-on experience </a:t>
            </a:r>
            <a:r>
              <a:rPr lang="sv-SE" dirty="0" err="1" smtClean="0"/>
              <a:t>with</a:t>
            </a:r>
            <a:r>
              <a:rPr lang="sv-SE" dirty="0" smtClean="0"/>
              <a:t> TCP</a:t>
            </a:r>
          </a:p>
          <a:p>
            <a:endParaRPr lang="sv-SE" dirty="0"/>
          </a:p>
          <a:p>
            <a:endParaRPr lang="sv-SE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Client – server communication</a:t>
            </a:r>
          </a:p>
          <a:p>
            <a:pPr marL="0" lvl="1"/>
            <a:r>
              <a:rPr lang="sv-SE" sz="3000" dirty="0" smtClean="0"/>
              <a:t>Connection establishment</a:t>
            </a:r>
          </a:p>
          <a:p>
            <a:pPr marL="0" lvl="1"/>
            <a:r>
              <a:rPr lang="sv-SE" sz="3000" dirty="0" smtClean="0"/>
              <a:t>Data transfer</a:t>
            </a:r>
          </a:p>
          <a:p>
            <a:pPr marL="0" lvl="1"/>
            <a:r>
              <a:rPr lang="sv-SE" sz="3000" dirty="0" smtClean="0"/>
              <a:t>Connection termination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Setup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Wireshark @ home OR labs</a:t>
            </a:r>
          </a:p>
          <a:p>
            <a:pPr marL="0" lvl="1">
              <a:lnSpc>
                <a:spcPct val="80000"/>
              </a:lnSpc>
            </a:pPr>
            <a:r>
              <a:rPr lang="sv-SE" dirty="0" smtClean="0"/>
              <a:t>Use other </a:t>
            </a:r>
            <a:r>
              <a:rPr lang="sv-SE" dirty="0"/>
              <a:t>packet </a:t>
            </a:r>
            <a:r>
              <a:rPr lang="sv-SE" dirty="0" smtClean="0"/>
              <a:t>analysers at own risk</a:t>
            </a:r>
            <a:endParaRPr lang="sv-SE" dirty="0"/>
          </a:p>
          <a:p>
            <a:r>
              <a:rPr lang="sv-SE" dirty="0" smtClean="0"/>
              <a:t>PCAP file to be analysed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Timeline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096542"/>
            <a:ext cx="7848872" cy="2060649"/>
          </a:xfrm>
        </p:spPr>
        <p:txBody>
          <a:bodyPr>
            <a:normAutofit fontScale="85000" lnSpcReduction="10000"/>
          </a:bodyPr>
          <a:lstStyle/>
          <a:p>
            <a:r>
              <a:rPr lang="sv-SE" dirty="0" smtClean="0"/>
              <a:t>November 18 – December 8</a:t>
            </a:r>
          </a:p>
          <a:p>
            <a:r>
              <a:rPr lang="sv-SE" sz="2800" dirty="0" smtClean="0">
                <a:solidFill>
                  <a:schemeClr val="bg1">
                    <a:lumMod val="50000"/>
                  </a:schemeClr>
                </a:solidFill>
              </a:rPr>
              <a:t>(≈ 3 weeks)</a:t>
            </a:r>
          </a:p>
          <a:p>
            <a:r>
              <a:rPr lang="sv-SE" dirty="0" smtClean="0"/>
              <a:t>Report deadline 12:00 (</a:t>
            </a:r>
            <a:r>
              <a:rPr lang="sv-SE" dirty="0" err="1" smtClean="0"/>
              <a:t>moodle</a:t>
            </a:r>
            <a:r>
              <a:rPr lang="sv-SE" dirty="0" smtClean="0"/>
              <a:t>)</a:t>
            </a:r>
          </a:p>
          <a:p>
            <a:r>
              <a:rPr lang="sv-SE" dirty="0" smtClean="0">
                <a:solidFill>
                  <a:srgbClr val="FF0000"/>
                </a:solidFill>
              </a:rPr>
              <a:t>Note! For </a:t>
            </a:r>
            <a:r>
              <a:rPr lang="sv-SE" dirty="0" err="1" smtClean="0">
                <a:solidFill>
                  <a:srgbClr val="FF0000"/>
                </a:solidFill>
              </a:rPr>
              <a:t>current</a:t>
            </a:r>
            <a:r>
              <a:rPr lang="sv-SE" dirty="0" smtClean="0">
                <a:solidFill>
                  <a:srgbClr val="FF0000"/>
                </a:solidFill>
              </a:rPr>
              <a:t> valid deadline </a:t>
            </a:r>
            <a:r>
              <a:rPr lang="sv-SE" dirty="0" err="1" smtClean="0">
                <a:solidFill>
                  <a:srgbClr val="FF0000"/>
                </a:solidFill>
              </a:rPr>
              <a:t>see</a:t>
            </a:r>
            <a:r>
              <a:rPr lang="sv-SE" dirty="0" smtClean="0">
                <a:solidFill>
                  <a:srgbClr val="FF0000"/>
                </a:solidFill>
              </a:rPr>
              <a:t> the </a:t>
            </a:r>
            <a:r>
              <a:rPr lang="sv-SE" dirty="0" err="1" smtClean="0">
                <a:solidFill>
                  <a:srgbClr val="FF0000"/>
                </a:solidFill>
              </a:rPr>
              <a:t>course</a:t>
            </a:r>
            <a:r>
              <a:rPr lang="sv-SE" dirty="0" smtClean="0">
                <a:solidFill>
                  <a:srgbClr val="FF0000"/>
                </a:solidFill>
              </a:rPr>
              <a:t> web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Free in style, reasonable in </a:t>
            </a:r>
            <a:r>
              <a:rPr lang="sv-SE" dirty="0" err="1" smtClean="0"/>
              <a:t>length</a:t>
            </a:r>
            <a:endParaRPr lang="sv-SE" dirty="0" smtClean="0"/>
          </a:p>
          <a:p>
            <a:r>
              <a:rPr lang="sv-SE" sz="2800" dirty="0" smtClean="0">
                <a:solidFill>
                  <a:schemeClr val="bg1">
                    <a:lumMod val="50000"/>
                  </a:schemeClr>
                </a:solidFill>
              </a:rPr>
              <a:t>(max. 8 pages, English)</a:t>
            </a:r>
          </a:p>
          <a:p>
            <a:r>
              <a:rPr lang="sv-SE" dirty="0" err="1" smtClean="0"/>
              <a:t>Answers</a:t>
            </a:r>
            <a:r>
              <a:rPr lang="sv-SE" dirty="0" smtClean="0"/>
              <a:t> to be supported by evidence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Pass / fail</a:t>
            </a:r>
          </a:p>
          <a:p>
            <a:r>
              <a:rPr lang="sv-SE" sz="2800" dirty="0">
                <a:solidFill>
                  <a:schemeClr val="bg1">
                    <a:lumMod val="50000"/>
                  </a:schemeClr>
                </a:solidFill>
              </a:rPr>
              <a:t>(commented report)</a:t>
            </a:r>
          </a:p>
          <a:p>
            <a:r>
              <a:rPr lang="sv-SE" dirty="0" smtClean="0"/>
              <a:t>Revise / resubmit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/>
          <a:lstStyle/>
          <a:p>
            <a:r>
              <a:rPr lang="sv-SE" dirty="0" smtClean="0"/>
              <a:t>Office hours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1505" y="2673209"/>
            <a:ext cx="7128792" cy="2780730"/>
          </a:xfrm>
        </p:spPr>
        <p:txBody>
          <a:bodyPr>
            <a:normAutofit fontScale="92500" lnSpcReduction="20000"/>
          </a:bodyPr>
          <a:lstStyle/>
          <a:p>
            <a:r>
              <a:rPr lang="sv-SE" dirty="0" err="1" smtClean="0"/>
              <a:t>Drop</a:t>
            </a:r>
            <a:r>
              <a:rPr lang="sv-SE" dirty="0" smtClean="0"/>
              <a:t> </a:t>
            </a:r>
            <a:r>
              <a:rPr lang="sv-SE" dirty="0" err="1" smtClean="0"/>
              <a:t>me</a:t>
            </a:r>
            <a:r>
              <a:rPr lang="sv-SE" dirty="0" smtClean="0"/>
              <a:t> an email!</a:t>
            </a:r>
          </a:p>
          <a:p>
            <a:r>
              <a:rPr lang="sv-SE" dirty="0" err="1" smtClean="0"/>
              <a:t>eduardo.medeiros@eit.lth.se</a:t>
            </a:r>
            <a:endParaRPr lang="sv-SE" dirty="0" smtClean="0"/>
          </a:p>
          <a:p>
            <a:endParaRPr lang="sv-SE" dirty="0"/>
          </a:p>
          <a:p>
            <a:r>
              <a:rPr lang="sv-SE" dirty="0" smtClean="0"/>
              <a:t>Fri </a:t>
            </a:r>
            <a:r>
              <a:rPr lang="sv-SE" dirty="0" smtClean="0"/>
              <a:t>27/</a:t>
            </a:r>
            <a:r>
              <a:rPr lang="sv-SE" dirty="0" smtClean="0"/>
              <a:t>11  </a:t>
            </a:r>
            <a:r>
              <a:rPr lang="sv-SE" dirty="0" smtClean="0"/>
              <a:t>13:</a:t>
            </a:r>
            <a:r>
              <a:rPr lang="sv-SE" dirty="0" smtClean="0"/>
              <a:t>00-</a:t>
            </a:r>
            <a:r>
              <a:rPr lang="sv-SE" dirty="0" smtClean="0"/>
              <a:t>14:</a:t>
            </a:r>
            <a:r>
              <a:rPr lang="sv-SE" dirty="0" smtClean="0"/>
              <a:t>00</a:t>
            </a:r>
          </a:p>
          <a:p>
            <a:r>
              <a:rPr lang="sv-SE" dirty="0">
                <a:hlinkClick r:id="rId2"/>
              </a:rPr>
              <a:t>https://connect.sunet.se/tcp-</a:t>
            </a:r>
            <a:r>
              <a:rPr lang="sv-SE" dirty="0" smtClean="0">
                <a:hlinkClick r:id="rId2"/>
              </a:rPr>
              <a:t>lab</a:t>
            </a:r>
            <a:endParaRPr lang="sv-SE" dirty="0" smtClean="0"/>
          </a:p>
          <a:p>
            <a:r>
              <a:rPr lang="sv-SE" sz="2800" dirty="0" smtClean="0">
                <a:solidFill>
                  <a:schemeClr val="bg1">
                    <a:lumMod val="50000"/>
                  </a:schemeClr>
                </a:solidFill>
              </a:rPr>
              <a:t>(more dates to follow)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References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hlinkClick r:id="rId2"/>
              </a:rPr>
              <a:t>http://</a:t>
            </a:r>
            <a:r>
              <a:rPr lang="en-GB" sz="2800" dirty="0" smtClean="0">
                <a:hlinkClick r:id="rId2"/>
              </a:rPr>
              <a:t>www.wireshark.org/download.html</a:t>
            </a:r>
            <a:endParaRPr lang="en-GB" sz="2800" dirty="0" smtClean="0"/>
          </a:p>
          <a:p>
            <a:r>
              <a:rPr lang="en-GB" sz="2800" dirty="0">
                <a:hlinkClick r:id="rId3"/>
              </a:rPr>
              <a:t>http://</a:t>
            </a:r>
            <a:r>
              <a:rPr lang="en-GB" sz="2800" dirty="0" smtClean="0">
                <a:hlinkClick r:id="rId3"/>
              </a:rPr>
              <a:t>www.wireshark.org/docs</a:t>
            </a:r>
            <a:endParaRPr lang="en-GB" sz="2800" dirty="0" smtClean="0"/>
          </a:p>
          <a:p>
            <a:r>
              <a:rPr lang="en-GB" sz="2800" dirty="0" smtClean="0"/>
              <a:t>Course’s project page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192</Words>
  <Application>Microsoft Macintosh PowerPoint</Application>
  <PresentationFormat>On-screen Show (4:3)</PresentationFormat>
  <Paragraphs>47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TCP</vt:lpstr>
      <vt:lpstr>Objective</vt:lpstr>
      <vt:lpstr>Scenario</vt:lpstr>
      <vt:lpstr>Setup</vt:lpstr>
      <vt:lpstr>Timeline</vt:lpstr>
      <vt:lpstr>Report</vt:lpstr>
      <vt:lpstr>Assessment</vt:lpstr>
      <vt:lpstr>Office hours</vt:lpstr>
      <vt:lpstr>References</vt:lpstr>
    </vt:vector>
  </TitlesOfParts>
  <Company>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TCP</dc:title>
  <dc:creator>Kaan Bür</dc:creator>
  <cp:lastModifiedBy>Eduardo Medeiros</cp:lastModifiedBy>
  <cp:revision>19</cp:revision>
  <dcterms:created xsi:type="dcterms:W3CDTF">2010-11-08T16:52:58Z</dcterms:created>
  <dcterms:modified xsi:type="dcterms:W3CDTF">2015-11-22T13:52:41Z</dcterms:modified>
</cp:coreProperties>
</file>