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614F-EA4C-4B31-BB48-5377067EB0DA}" type="datetimeFigureOut">
              <a:rPr lang="sv-SE" smtClean="0"/>
              <a:t>2015-09-09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E3B6-1DB6-405B-8978-B8F9DBC61B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2370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614F-EA4C-4B31-BB48-5377067EB0DA}" type="datetimeFigureOut">
              <a:rPr lang="sv-SE" smtClean="0"/>
              <a:t>2015-09-09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E3B6-1DB6-405B-8978-B8F9DBC61B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391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614F-EA4C-4B31-BB48-5377067EB0DA}" type="datetimeFigureOut">
              <a:rPr lang="sv-SE" smtClean="0"/>
              <a:t>2015-09-09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E3B6-1DB6-405B-8978-B8F9DBC61B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338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614F-EA4C-4B31-BB48-5377067EB0DA}" type="datetimeFigureOut">
              <a:rPr lang="sv-SE" smtClean="0"/>
              <a:t>2015-09-09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E3B6-1DB6-405B-8978-B8F9DBC61B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1358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614F-EA4C-4B31-BB48-5377067EB0DA}" type="datetimeFigureOut">
              <a:rPr lang="sv-SE" smtClean="0"/>
              <a:t>2015-09-09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E3B6-1DB6-405B-8978-B8F9DBC61B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0902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614F-EA4C-4B31-BB48-5377067EB0DA}" type="datetimeFigureOut">
              <a:rPr lang="sv-SE" smtClean="0"/>
              <a:t>2015-09-09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E3B6-1DB6-405B-8978-B8F9DBC61B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567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614F-EA4C-4B31-BB48-5377067EB0DA}" type="datetimeFigureOut">
              <a:rPr lang="sv-SE" smtClean="0"/>
              <a:t>2015-09-09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E3B6-1DB6-405B-8978-B8F9DBC61B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1011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614F-EA4C-4B31-BB48-5377067EB0DA}" type="datetimeFigureOut">
              <a:rPr lang="sv-SE" smtClean="0"/>
              <a:t>2015-09-09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E3B6-1DB6-405B-8978-B8F9DBC61B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104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614F-EA4C-4B31-BB48-5377067EB0DA}" type="datetimeFigureOut">
              <a:rPr lang="sv-SE" smtClean="0"/>
              <a:t>2015-09-09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E3B6-1DB6-405B-8978-B8F9DBC61B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6130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614F-EA4C-4B31-BB48-5377067EB0DA}" type="datetimeFigureOut">
              <a:rPr lang="sv-SE" smtClean="0"/>
              <a:t>2015-09-09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E3B6-1DB6-405B-8978-B8F9DBC61B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643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614F-EA4C-4B31-BB48-5377067EB0DA}" type="datetimeFigureOut">
              <a:rPr lang="sv-SE" smtClean="0"/>
              <a:t>2015-09-09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E3B6-1DB6-405B-8978-B8F9DBC61B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467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7614F-EA4C-4B31-BB48-5377067EB0DA}" type="datetimeFigureOut">
              <a:rPr lang="sv-SE" smtClean="0"/>
              <a:t>2015-09-09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FE3B6-1DB6-405B-8978-B8F9DBC61B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652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Gruppnamn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6700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Gruppnamn</vt:lpstr>
    </vt:vector>
  </TitlesOfParts>
  <Company>EIT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Gruppnamn</dc:title>
  <dc:creator>Jens A Andersson</dc:creator>
  <cp:lastModifiedBy>Jens A Andersson</cp:lastModifiedBy>
  <cp:revision>1</cp:revision>
  <dcterms:created xsi:type="dcterms:W3CDTF">2015-09-09T12:13:02Z</dcterms:created>
  <dcterms:modified xsi:type="dcterms:W3CDTF">2015-09-09T12:14:19Z</dcterms:modified>
</cp:coreProperties>
</file>